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A56B8B-90F6-41EC-AC37-F033ED2A57FF}" type="datetime1">
              <a:rPr lang="pt-BR" smtClean="0"/>
              <a:t>17/03/2020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983AA-2481-4371-917C-6457CA055053}" type="datetime1">
              <a:rPr lang="pt-BR" smtClean="0"/>
              <a:t>17/03/2020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tâ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â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4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A97FF641-F313-4AD0-BA92-8145B9101A50}" type="datetime1">
              <a:rPr lang="pt-BR" smtClean="0"/>
              <a:t>17/03/2020</a:t>
            </a:fld>
            <a:endParaRPr lang="en-US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88EE4-F830-4159-BFF9-E721BA7AE0AB}" type="datetime1">
              <a:rPr lang="pt-BR" smtClean="0"/>
              <a:t>17/03/2020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6B8899-C6DA-43D3-8986-CFC20CD4B104}" type="datetime1">
              <a:rPr lang="pt-BR" smtClean="0"/>
              <a:t>17/03/2020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62EC5-0DC6-4A78-BB05-D67BCA50AA36}" type="datetime1">
              <a:rPr lang="pt-BR" smtClean="0"/>
              <a:t>17/03/2020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tâ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â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â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4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0D1A4693-2F41-43D3-BCDB-D5059F2986DB}" type="datetime1">
              <a:rPr lang="pt-BR" smtClean="0"/>
              <a:t>17/03/2020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BB8AB2-DE16-44F3-8F59-40B18FC602F6}" type="datetime1">
              <a:rPr lang="pt-BR" smtClean="0"/>
              <a:t>17/03/2020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CA5D35-0539-48FA-A753-0871E1ECAF0D}" type="datetime1">
              <a:rPr lang="pt-BR" smtClean="0"/>
              <a:t>17/03/2020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A371F0-AB78-4B7A-B042-3B5D124F9CC4}" type="datetime1">
              <a:rPr lang="pt-BR" smtClean="0"/>
              <a:t>17/03/2020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59013-4240-4BCB-9D6D-0402FB62C003}" type="datetime1">
              <a:rPr lang="pt-BR" smtClean="0"/>
              <a:t>17/03/2020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590243F5-F020-403B-84E8-3610E6C6CB4F}" type="datetime1">
              <a:rPr lang="pt-BR" smtClean="0"/>
              <a:t>17/03/2020</a:t>
            </a:fld>
            <a:endParaRPr lang="en-US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D7AD476-FCE1-4F4C-AFD1-546A99681531}" type="datetime1">
              <a:rPr lang="pt-BR" smtClean="0"/>
              <a:t>17/03/2020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â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43713A-F4DD-4FBD-9DD6-C5B4A339B115}" type="datetime1">
              <a:rPr lang="pt-BR" smtClean="0"/>
              <a:t>17/03/2020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tângulo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tângulo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 err="1">
                <a:solidFill>
                  <a:schemeClr val="tx1"/>
                </a:solidFill>
              </a:rPr>
              <a:t>Midia.tools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Layout web/</a:t>
            </a:r>
            <a:r>
              <a:rPr lang="pt-BR" dirty="0">
                <a:solidFill>
                  <a:schemeClr val="tx1"/>
                </a:solidFill>
              </a:rPr>
              <a:t>mobile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9" name="Retângu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ângu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ABB1ECD-059A-42D5-A379-37F222A1C562}"/>
              </a:ext>
            </a:extLst>
          </p:cNvPr>
          <p:cNvSpPr/>
          <p:nvPr/>
        </p:nvSpPr>
        <p:spPr>
          <a:xfrm>
            <a:off x="4812300" y="1505918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D6D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2DA58B-A23E-4528-83A5-B14D60E98BAD}"/>
              </a:ext>
            </a:extLst>
          </p:cNvPr>
          <p:cNvSpPr txBox="1"/>
          <p:nvPr/>
        </p:nvSpPr>
        <p:spPr>
          <a:xfrm>
            <a:off x="4723829" y="510579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37D6D"/>
                </a:solidFill>
              </a:rPr>
              <a:t>Introdução</a:t>
            </a:r>
            <a:r>
              <a:rPr lang="en-US" sz="2800" b="1" dirty="0">
                <a:solidFill>
                  <a:srgbClr val="F37D6D"/>
                </a:solidFill>
              </a:rPr>
              <a:t> </a:t>
            </a:r>
            <a:r>
              <a:rPr lang="en-US" sz="2800" b="1" dirty="0" err="1">
                <a:solidFill>
                  <a:srgbClr val="F37D6D"/>
                </a:solidFill>
              </a:rPr>
              <a:t>ao</a:t>
            </a:r>
            <a:r>
              <a:rPr lang="en-US" sz="2800" b="1" dirty="0">
                <a:solidFill>
                  <a:srgbClr val="F37D6D"/>
                </a:solidFill>
              </a:rPr>
              <a:t> </a:t>
            </a:r>
            <a:r>
              <a:rPr lang="en-US" sz="2800" b="1" dirty="0" err="1">
                <a:solidFill>
                  <a:srgbClr val="F37D6D"/>
                </a:solidFill>
              </a:rPr>
              <a:t>problema</a:t>
            </a:r>
            <a:endParaRPr lang="en-US" sz="2800" b="1" dirty="0">
              <a:solidFill>
                <a:srgbClr val="F37D6D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D94EDF4-DB43-42C1-9C08-71BD7EDC2BB6}"/>
              </a:ext>
            </a:extLst>
          </p:cNvPr>
          <p:cNvSpPr/>
          <p:nvPr/>
        </p:nvSpPr>
        <p:spPr>
          <a:xfrm>
            <a:off x="4785973" y="2314523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F692F8-10D6-417C-9EED-44447CC6EF20}"/>
              </a:ext>
            </a:extLst>
          </p:cNvPr>
          <p:cNvSpPr txBox="1"/>
          <p:nvPr/>
        </p:nvSpPr>
        <p:spPr>
          <a:xfrm>
            <a:off x="5388417" y="1401151"/>
            <a:ext cx="410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Perca</a:t>
            </a:r>
            <a:r>
              <a:rPr lang="en-US" dirty="0">
                <a:solidFill>
                  <a:srgbClr val="7030A0"/>
                </a:solidFill>
              </a:rPr>
              <a:t> de </a:t>
            </a:r>
            <a:r>
              <a:rPr lang="en-US" dirty="0" err="1">
                <a:solidFill>
                  <a:srgbClr val="7030A0"/>
                </a:solidFill>
              </a:rPr>
              <a:t>dinheiro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excessivo</a:t>
            </a:r>
            <a:r>
              <a:rPr lang="en-US" dirty="0">
                <a:solidFill>
                  <a:srgbClr val="7030A0"/>
                </a:solidFill>
              </a:rPr>
              <a:t> com ads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37E558-5AE0-4663-8FEC-CD02D805658B}"/>
              </a:ext>
            </a:extLst>
          </p:cNvPr>
          <p:cNvSpPr txBox="1"/>
          <p:nvPr/>
        </p:nvSpPr>
        <p:spPr>
          <a:xfrm>
            <a:off x="5362090" y="2197752"/>
            <a:ext cx="540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Falta de </a:t>
            </a:r>
            <a:r>
              <a:rPr lang="en-US" dirty="0" err="1">
                <a:solidFill>
                  <a:srgbClr val="7030A0"/>
                </a:solidFill>
              </a:rPr>
              <a:t>compreensão</a:t>
            </a:r>
            <a:r>
              <a:rPr lang="en-US" dirty="0">
                <a:solidFill>
                  <a:srgbClr val="7030A0"/>
                </a:solidFill>
              </a:rPr>
              <a:t> de marketing de </a:t>
            </a:r>
            <a:r>
              <a:rPr lang="en-US" dirty="0" err="1">
                <a:solidFill>
                  <a:srgbClr val="7030A0"/>
                </a:solidFill>
              </a:rPr>
              <a:t>conteúdo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C69B229-00BA-4FFE-ADC4-D58627242C53}"/>
              </a:ext>
            </a:extLst>
          </p:cNvPr>
          <p:cNvSpPr/>
          <p:nvPr/>
        </p:nvSpPr>
        <p:spPr>
          <a:xfrm>
            <a:off x="4854737" y="3912652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665181-6252-4117-B031-091ADC6E2609}"/>
              </a:ext>
            </a:extLst>
          </p:cNvPr>
          <p:cNvSpPr txBox="1"/>
          <p:nvPr/>
        </p:nvSpPr>
        <p:spPr>
          <a:xfrm>
            <a:off x="5404153" y="3789360"/>
            <a:ext cx="535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Falta de </a:t>
            </a:r>
            <a:r>
              <a:rPr lang="en-US" dirty="0" err="1">
                <a:solidFill>
                  <a:srgbClr val="7030A0"/>
                </a:solidFill>
              </a:rPr>
              <a:t>estratégia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dirty="0" err="1">
                <a:solidFill>
                  <a:srgbClr val="7030A0"/>
                </a:solidFill>
              </a:rPr>
              <a:t>plano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ou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sistema</a:t>
            </a:r>
            <a:r>
              <a:rPr lang="en-US" dirty="0">
                <a:solidFill>
                  <a:srgbClr val="7030A0"/>
                </a:solidFill>
              </a:rPr>
              <a:t> de </a:t>
            </a:r>
            <a:r>
              <a:rPr lang="en-US" dirty="0" err="1">
                <a:solidFill>
                  <a:srgbClr val="7030A0"/>
                </a:solidFill>
              </a:rPr>
              <a:t>medição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78A2F15-D59C-4BEC-BC82-C2E1C759B32D}"/>
              </a:ext>
            </a:extLst>
          </p:cNvPr>
          <p:cNvSpPr/>
          <p:nvPr/>
        </p:nvSpPr>
        <p:spPr>
          <a:xfrm>
            <a:off x="4812674" y="3140644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26C6BD-B714-44DC-A4EE-4E39215EEBBF}"/>
              </a:ext>
            </a:extLst>
          </p:cNvPr>
          <p:cNvSpPr txBox="1"/>
          <p:nvPr/>
        </p:nvSpPr>
        <p:spPr>
          <a:xfrm>
            <a:off x="5388417" y="2993556"/>
            <a:ext cx="444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Segmentação</a:t>
            </a:r>
            <a:r>
              <a:rPr lang="en-US" dirty="0">
                <a:solidFill>
                  <a:srgbClr val="7030A0"/>
                </a:solidFill>
              </a:rPr>
              <a:t> do </a:t>
            </a:r>
            <a:r>
              <a:rPr lang="en-US" dirty="0" err="1">
                <a:solidFill>
                  <a:srgbClr val="7030A0"/>
                </a:solidFill>
              </a:rPr>
              <a:t>grupo</a:t>
            </a:r>
            <a:r>
              <a:rPr lang="en-US" dirty="0">
                <a:solidFill>
                  <a:srgbClr val="7030A0"/>
                </a:solidFill>
              </a:rPr>
              <a:t> que </a:t>
            </a:r>
            <a:r>
              <a:rPr lang="en-US" dirty="0" err="1">
                <a:solidFill>
                  <a:srgbClr val="7030A0"/>
                </a:solidFill>
              </a:rPr>
              <a:t>quer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atingir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06DD42C-3316-4FE1-8A2E-D9DBFD9E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386" y="1313880"/>
            <a:ext cx="6173773" cy="51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37"/>
            <a:ext cx="12191979" cy="6857990"/>
          </a:xfrm>
          <a:prstGeom prst="rect">
            <a:avLst/>
          </a:prstGeom>
        </p:spPr>
      </p:pic>
      <p:sp>
        <p:nvSpPr>
          <p:cNvPr id="29" name="Retângu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ângu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2DA58B-A23E-4528-83A5-B14D60E98BAD}"/>
              </a:ext>
            </a:extLst>
          </p:cNvPr>
          <p:cNvSpPr txBox="1"/>
          <p:nvPr/>
        </p:nvSpPr>
        <p:spPr>
          <a:xfrm>
            <a:off x="4723829" y="510579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37D6D"/>
                </a:solidFill>
              </a:rPr>
              <a:t>Solução</a:t>
            </a:r>
            <a:endParaRPr lang="en-US" sz="2800" b="1" dirty="0">
              <a:solidFill>
                <a:srgbClr val="F37D6D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A20ED49-BB0F-42CC-A1EC-3B066B553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3611" y="2840854"/>
            <a:ext cx="5483648" cy="371082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BB1ECD-059A-42D5-A379-37F222A1C562}"/>
              </a:ext>
            </a:extLst>
          </p:cNvPr>
          <p:cNvSpPr/>
          <p:nvPr/>
        </p:nvSpPr>
        <p:spPr>
          <a:xfrm>
            <a:off x="4752637" y="1642547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D6D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E03200-DE57-44B4-BF30-FE8754FB9DA8}"/>
              </a:ext>
            </a:extLst>
          </p:cNvPr>
          <p:cNvSpPr txBox="1"/>
          <p:nvPr/>
        </p:nvSpPr>
        <p:spPr>
          <a:xfrm>
            <a:off x="5378069" y="1537780"/>
            <a:ext cx="451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Controle</a:t>
            </a:r>
            <a:r>
              <a:rPr lang="en-US" dirty="0">
                <a:solidFill>
                  <a:srgbClr val="7030A0"/>
                </a:solidFill>
              </a:rPr>
              <a:t> de </a:t>
            </a:r>
            <a:r>
              <a:rPr lang="en-US" dirty="0" err="1">
                <a:solidFill>
                  <a:srgbClr val="7030A0"/>
                </a:solidFill>
              </a:rPr>
              <a:t>suas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métricas</a:t>
            </a:r>
            <a:r>
              <a:rPr lang="en-US" dirty="0">
                <a:solidFill>
                  <a:srgbClr val="7030A0"/>
                </a:solidFill>
              </a:rPr>
              <a:t> e redes </a:t>
            </a:r>
            <a:r>
              <a:rPr lang="en-US" dirty="0" err="1">
                <a:solidFill>
                  <a:srgbClr val="7030A0"/>
                </a:solidFill>
              </a:rPr>
              <a:t>sociais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CBCF4D-2592-4D84-83A2-DB36D7B02D15}"/>
              </a:ext>
            </a:extLst>
          </p:cNvPr>
          <p:cNvSpPr txBox="1"/>
          <p:nvPr/>
        </p:nvSpPr>
        <p:spPr>
          <a:xfrm>
            <a:off x="5378069" y="2226427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Economia e </a:t>
            </a:r>
            <a:r>
              <a:rPr lang="en-US" dirty="0" err="1">
                <a:solidFill>
                  <a:srgbClr val="7030A0"/>
                </a:solidFill>
              </a:rPr>
              <a:t>melhor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planejamento</a:t>
            </a:r>
            <a:r>
              <a:rPr lang="en-US" dirty="0">
                <a:solidFill>
                  <a:srgbClr val="7030A0"/>
                </a:solidFill>
              </a:rPr>
              <a:t> de </a:t>
            </a:r>
            <a:r>
              <a:rPr lang="en-US" dirty="0" err="1">
                <a:solidFill>
                  <a:srgbClr val="7030A0"/>
                </a:solidFill>
              </a:rPr>
              <a:t>suas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publicações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05B51F5-3DED-43D4-8B92-D77BC0F215AF}"/>
              </a:ext>
            </a:extLst>
          </p:cNvPr>
          <p:cNvSpPr/>
          <p:nvPr/>
        </p:nvSpPr>
        <p:spPr>
          <a:xfrm>
            <a:off x="4752637" y="2331194"/>
            <a:ext cx="488272" cy="159798"/>
          </a:xfrm>
          <a:prstGeom prst="rect">
            <a:avLst/>
          </a:prstGeom>
          <a:solidFill>
            <a:srgbClr val="F37D6D"/>
          </a:solidFill>
          <a:ln>
            <a:solidFill>
              <a:srgbClr val="F37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37"/>
            <a:ext cx="12191979" cy="6857990"/>
          </a:xfrm>
          <a:prstGeom prst="rect">
            <a:avLst/>
          </a:prstGeom>
        </p:spPr>
      </p:pic>
      <p:sp>
        <p:nvSpPr>
          <p:cNvPr id="29" name="Retângu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ângu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2DA58B-A23E-4528-83A5-B14D60E98BAD}"/>
              </a:ext>
            </a:extLst>
          </p:cNvPr>
          <p:cNvSpPr txBox="1"/>
          <p:nvPr/>
        </p:nvSpPr>
        <p:spPr>
          <a:xfrm>
            <a:off x="4723829" y="510579"/>
            <a:ext cx="2934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37D6D"/>
                </a:solidFill>
              </a:rPr>
              <a:t>Versão</a:t>
            </a:r>
            <a:r>
              <a:rPr lang="en-US" sz="2800" b="1" dirty="0">
                <a:solidFill>
                  <a:srgbClr val="F37D6D"/>
                </a:solidFill>
              </a:rPr>
              <a:t> Desktop</a:t>
            </a:r>
          </a:p>
        </p:txBody>
      </p:sp>
      <p:pic>
        <p:nvPicPr>
          <p:cNvPr id="3" name="Icons - Material Design">
            <a:hlinkClick r:id="" action="ppaction://media"/>
            <a:extLst>
              <a:ext uri="{FF2B5EF4-FFF2-40B4-BE49-F238E27FC236}">
                <a16:creationId xmlns:a16="http://schemas.microsoft.com/office/drawing/2014/main" id="{2BD2EF4A-6057-4F74-BBC4-988D5F87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0479" y="1371155"/>
            <a:ext cx="7316780" cy="41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lha, mesa, vermelha, coberta&#10;&#10;Descrição gerada automaticament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37"/>
            <a:ext cx="12191979" cy="6857990"/>
          </a:xfrm>
          <a:prstGeom prst="rect">
            <a:avLst/>
          </a:prstGeom>
        </p:spPr>
      </p:pic>
      <p:sp>
        <p:nvSpPr>
          <p:cNvPr id="29" name="Retângu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ângu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2DA58B-A23E-4528-83A5-B14D60E98BAD}"/>
              </a:ext>
            </a:extLst>
          </p:cNvPr>
          <p:cNvSpPr txBox="1"/>
          <p:nvPr/>
        </p:nvSpPr>
        <p:spPr>
          <a:xfrm>
            <a:off x="4723829" y="510579"/>
            <a:ext cx="270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37D6D"/>
                </a:solidFill>
              </a:rPr>
              <a:t>Versão</a:t>
            </a:r>
            <a:r>
              <a:rPr lang="en-US" sz="2800" b="1" dirty="0">
                <a:solidFill>
                  <a:srgbClr val="F37D6D"/>
                </a:solidFill>
              </a:rPr>
              <a:t> </a:t>
            </a:r>
            <a:r>
              <a:rPr lang="en-US" sz="2800" b="1" dirty="0" err="1">
                <a:solidFill>
                  <a:srgbClr val="F37D6D"/>
                </a:solidFill>
              </a:rPr>
              <a:t>Celular</a:t>
            </a:r>
            <a:endParaRPr lang="en-US" sz="2800" b="1" dirty="0">
              <a:solidFill>
                <a:srgbClr val="F37D6D"/>
              </a:solidFill>
            </a:endParaRPr>
          </a:p>
        </p:txBody>
      </p:sp>
      <p:pic>
        <p:nvPicPr>
          <p:cNvPr id="6" name="DH - Projeto integrador - Wireframe – Figma">
            <a:hlinkClick r:id="" action="ppaction://media"/>
            <a:extLst>
              <a:ext uri="{FF2B5EF4-FFF2-40B4-BE49-F238E27FC236}">
                <a16:creationId xmlns:a16="http://schemas.microsoft.com/office/drawing/2014/main" id="{31595DED-6FA9-4322-896C-E383E9D47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4586" y="1587916"/>
            <a:ext cx="6865189" cy="38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17_TF56410444" id="{35CCA0FA-4D6E-4DE9-BB56-D00F3F9DC0E1}" vid="{C1FD0161-C62D-4F6E-BF43-DCD4DD87A7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{2F52F86E-EBFC-4CC2-8E07-AA27E77F1C34}tf56410444</Template>
  <TotalTime>0</TotalTime>
  <Words>57</Words>
  <Application>Microsoft Office PowerPoint</Application>
  <PresentationFormat>Widescreen</PresentationFormat>
  <Paragraphs>12</Paragraphs>
  <Slides>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Avenir Next LT Pro</vt:lpstr>
      <vt:lpstr>Avenir Next LT Pro Light</vt:lpstr>
      <vt:lpstr>Calibri</vt:lpstr>
      <vt:lpstr>Garamond</vt:lpstr>
      <vt:lpstr>SavonVTI</vt:lpstr>
      <vt:lpstr>Midia.tools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2020-03-17T15:11:25Z</dcterms:created>
  <dcterms:modified xsi:type="dcterms:W3CDTF">2020-03-17T15:52:46Z</dcterms:modified>
</cp:coreProperties>
</file>